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82" r:id="rId3"/>
    <p:sldId id="289" r:id="rId4"/>
    <p:sldId id="283" r:id="rId5"/>
    <p:sldId id="284" r:id="rId6"/>
    <p:sldId id="285" r:id="rId7"/>
    <p:sldId id="291" r:id="rId8"/>
    <p:sldId id="261" r:id="rId9"/>
    <p:sldId id="290" r:id="rId10"/>
    <p:sldId id="293" r:id="rId11"/>
    <p:sldId id="292" r:id="rId12"/>
    <p:sldId id="269" r:id="rId13"/>
    <p:sldId id="287" r:id="rId14"/>
    <p:sldId id="294" r:id="rId15"/>
    <p:sldId id="286" r:id="rId16"/>
    <p:sldId id="288" r:id="rId17"/>
    <p:sldId id="267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378"/>
    <a:srgbClr val="00D238"/>
    <a:srgbClr val="00D5A5"/>
    <a:srgbClr val="00D480"/>
    <a:srgbClr val="00EEF3"/>
    <a:srgbClr val="B13607"/>
    <a:srgbClr val="FF0035"/>
    <a:srgbClr val="E768B9"/>
    <a:srgbClr val="C2C11E"/>
    <a:srgbClr val="FF9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63" autoAdjust="0"/>
    <p:restoredTop sz="94708"/>
  </p:normalViewPr>
  <p:slideViewPr>
    <p:cSldViewPr snapToGrid="0">
      <p:cViewPr varScale="1">
        <p:scale>
          <a:sx n="114" d="100"/>
          <a:sy n="114" d="100"/>
        </p:scale>
        <p:origin x="20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5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Streptaphyta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Eulena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Paulinella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137909" y="91238"/>
            <a:ext cx="10064455" cy="7236825"/>
            <a:chOff x="0" y="-25910"/>
            <a:chExt cx="10064455" cy="723682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-25910"/>
              <a:ext cx="10064455" cy="7236825"/>
              <a:chOff x="-700543" y="-395858"/>
              <a:chExt cx="10064455" cy="723682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95858"/>
                <a:ext cx="9395719" cy="4633940"/>
                <a:chOff x="-1037294" y="-618998"/>
                <a:chExt cx="12910534" cy="7246038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08592" y="1800880"/>
                  <a:ext cx="268279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5976809" y="1060983"/>
                  <a:ext cx="0" cy="73989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5946280" y="1051701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627299" y="1347808"/>
                  <a:ext cx="849581" cy="926670"/>
                </a:xfrm>
                <a:prstGeom prst="arc">
                  <a:avLst>
                    <a:gd name="adj1" fmla="val 16242841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6783558" y="572373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8473234" y="-618998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1447" y="1051701"/>
                  <a:ext cx="80287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4204963" y="858589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Primary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Secondary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15222" y="367205"/>
                  <a:ext cx="234087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15232" y="843174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28998" y="1521408"/>
                  <a:ext cx="1795060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Achaeplastida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45511" y="234832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0" y="479892"/>
            <a:ext cx="10567593" cy="5950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0"/>
            <a:ext cx="10954054" cy="6161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63353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6" y="1589336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96" y="1589336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7" y="3445081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F805CEB7-7280-5052-8F45-EF64550C1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8" y="401583"/>
            <a:ext cx="4923168" cy="27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DBDFE7D-6F11-5B76-7F34-787835AC0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9"/>
          <a:stretch/>
        </p:blipFill>
        <p:spPr>
          <a:xfrm>
            <a:off x="-778941" y="593073"/>
            <a:ext cx="9209121" cy="5821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3" name="Picture 2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6F29BF33-9825-EB2B-A222-4B236E9A0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86" y="325691"/>
            <a:ext cx="3046790" cy="2177876"/>
          </a:xfrm>
          <a:prstGeom prst="rect">
            <a:avLst/>
          </a:prstGeom>
        </p:spPr>
      </p:pic>
      <p:pic>
        <p:nvPicPr>
          <p:cNvPr id="4" name="Picture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646ABB91-A6AA-38FD-BACD-B8F8B94F9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5" y="2329592"/>
            <a:ext cx="3046790" cy="2348222"/>
          </a:xfrm>
          <a:prstGeom prst="rect">
            <a:avLst/>
          </a:prstGeom>
        </p:spPr>
      </p:pic>
      <p:pic>
        <p:nvPicPr>
          <p:cNvPr id="6" name="Picture 5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414D83E-5102-D6CF-7FB7-B26DBFA81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4" y="4460764"/>
            <a:ext cx="3046791" cy="2397236"/>
          </a:xfrm>
          <a:prstGeom prst="rect">
            <a:avLst/>
          </a:prstGeom>
        </p:spPr>
      </p:pic>
      <p:pic>
        <p:nvPicPr>
          <p:cNvPr id="8" name="Picture 7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3D488A4-500F-C7E4-780D-E4058BC6D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11434"/>
          <a:stretch/>
        </p:blipFill>
        <p:spPr>
          <a:xfrm>
            <a:off x="1" y="593073"/>
            <a:ext cx="7597202" cy="58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4198" r="11167" b="9718"/>
          <a:stretch/>
        </p:blipFill>
        <p:spPr>
          <a:xfrm>
            <a:off x="385030" y="0"/>
            <a:ext cx="6379225" cy="4141075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5" name="Picture 4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1D8CF165-7A84-CCAA-815A-04FB003A9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pic>
        <p:nvPicPr>
          <p:cNvPr id="6" name="Picture 5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F024B6B-1121-58A0-C3EC-BEC102028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8" name="Picture 7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ABC2E13A-6E45-C412-0717-3DD51202F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000462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56" y="1000462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30717" y="2160554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801377" y="2440364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719111" y="2626188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534550" y="1629169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492896" y="1906975"/>
            <a:ext cx="104165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533934" y="1497753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893191" y="1162555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239808" y="2749974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038850" y="1185661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492896" y="1905552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510051" y="1901793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8107544" y="2391172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969581" y="3004719"/>
            <a:ext cx="1631017" cy="50231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3036244" y="3793577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>
            <a:off x="6038850" y="2929698"/>
            <a:ext cx="657223" cy="45858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>
            <a:off x="4340223" y="4071383"/>
            <a:ext cx="615908" cy="167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435621" y="352076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6696073" y="3105358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038850" y="2929698"/>
            <a:ext cx="473960" cy="244712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152738" y="946279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7658995" y="1729010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261470" y="476097"/>
            <a:ext cx="1879685" cy="58027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567022" y="41430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309662" y="5130709"/>
            <a:ext cx="866284" cy="5134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175946" y="4852903"/>
            <a:ext cx="1982311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178110" y="5341997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195212" y="5802559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11099" y="5619803"/>
            <a:ext cx="867011" cy="3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309662" y="5672339"/>
            <a:ext cx="885550" cy="40802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4956131" y="3777482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217389" y="1299676"/>
            <a:ext cx="1928484" cy="555611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6641112" y="5162293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7713048" y="4715080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  <a:stCxn id="148" idx="6"/>
          </p:cNvCxnSpPr>
          <p:nvPr/>
        </p:nvCxnSpPr>
        <p:spPr>
          <a:xfrm>
            <a:off x="7164799" y="5654624"/>
            <a:ext cx="120946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5860820" y="5376818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512758" y="1185661"/>
            <a:ext cx="704631" cy="391821"/>
          </a:xfrm>
          <a:prstGeom prst="curved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512758" y="766233"/>
            <a:ext cx="748712" cy="419428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181327" y="2339956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000000"/>
                </a:solidFill>
                <a:effectLst/>
                <a:latin typeface="DejaVu Sans"/>
              </a:rPr>
              <a:t>Bacillariophyta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163627" y="2826513"/>
            <a:ext cx="1972500" cy="580037"/>
          </a:xfrm>
          <a:prstGeom prst="ellipse">
            <a:avLst/>
          </a:prstGeom>
          <a:solidFill>
            <a:srgbClr val="00D5A5"/>
          </a:solidFill>
          <a:ln>
            <a:solidFill>
              <a:srgbClr val="00D3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Brown 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6FD7A10-C690-3CF4-EE46-1A839DA23F39}"/>
              </a:ext>
            </a:extLst>
          </p:cNvPr>
          <p:cNvSpPr/>
          <p:nvPr/>
        </p:nvSpPr>
        <p:spPr>
          <a:xfrm>
            <a:off x="9133848" y="3304757"/>
            <a:ext cx="2024409" cy="555611"/>
          </a:xfrm>
          <a:prstGeom prst="ellipse">
            <a:avLst/>
          </a:prstGeom>
          <a:solidFill>
            <a:srgbClr val="00D5A5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Microalgae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2F960D-7AB2-B204-B483-41D48D5E0EC8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8339163" y="3388285"/>
            <a:ext cx="59330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endCxn id="193" idx="2"/>
          </p:cNvCxnSpPr>
          <p:nvPr/>
        </p:nvCxnSpPr>
        <p:spPr>
          <a:xfrm rot="5400000" flipH="1" flipV="1">
            <a:off x="8690495" y="2864858"/>
            <a:ext cx="732806" cy="2488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C11A290-394F-B420-42BA-3B600137FFCA}"/>
              </a:ext>
            </a:extLst>
          </p:cNvPr>
          <p:cNvCxnSpPr>
            <a:cxnSpLocks/>
            <a:endCxn id="205" idx="2"/>
          </p:cNvCxnSpPr>
          <p:nvPr/>
        </p:nvCxnSpPr>
        <p:spPr>
          <a:xfrm rot="5400000" flipH="1" flipV="1">
            <a:off x="8923215" y="3125786"/>
            <a:ext cx="249665" cy="2311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endCxn id="187" idx="2"/>
          </p:cNvCxnSpPr>
          <p:nvPr/>
        </p:nvCxnSpPr>
        <p:spPr>
          <a:xfrm rot="16200000" flipH="1">
            <a:off x="8743597" y="3590362"/>
            <a:ext cx="599091" cy="22134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528CDF62-7B54-FB23-2146-63B301168CDA}"/>
              </a:ext>
            </a:extLst>
          </p:cNvPr>
          <p:cNvCxnSpPr>
            <a:endCxn id="210" idx="2"/>
          </p:cNvCxnSpPr>
          <p:nvPr/>
        </p:nvCxnSpPr>
        <p:spPr>
          <a:xfrm rot="16200000" flipH="1">
            <a:off x="8919721" y="3368436"/>
            <a:ext cx="226874" cy="2013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153816" y="3722776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22144</TotalTime>
  <Words>343</Words>
  <Application>Microsoft Macintosh PowerPoint</Application>
  <PresentationFormat>Widescreen</PresentationFormat>
  <Paragraphs>157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DejaVu Sans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108</cp:revision>
  <dcterms:created xsi:type="dcterms:W3CDTF">2025-03-18T16:01:18Z</dcterms:created>
  <dcterms:modified xsi:type="dcterms:W3CDTF">2025-05-20T21:21:33Z</dcterms:modified>
</cp:coreProperties>
</file>